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311" r:id="rId2"/>
    <p:sldId id="329" r:id="rId3"/>
    <p:sldId id="333" r:id="rId4"/>
    <p:sldId id="331" r:id="rId5"/>
    <p:sldId id="334" r:id="rId6"/>
    <p:sldId id="344" r:id="rId7"/>
  </p:sldIdLst>
  <p:sldSz cx="12190413" cy="6858000"/>
  <p:notesSz cx="6797675" cy="9928225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pos="5450" userDrawn="1">
          <p15:clr>
            <a:srgbClr val="A4A3A4"/>
          </p15:clr>
        </p15:guide>
        <p15:guide id="6" pos="3816" userDrawn="1">
          <p15:clr>
            <a:srgbClr val="A4A3A4"/>
          </p15:clr>
        </p15:guide>
        <p15:guide id="7" pos="2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6AA"/>
    <a:srgbClr val="BFD1E9"/>
    <a:srgbClr val="87B8FF"/>
    <a:srgbClr val="3A7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3" autoAdjust="0"/>
    <p:restoredTop sz="95329" autoAdjust="0"/>
  </p:normalViewPr>
  <p:slideViewPr>
    <p:cSldViewPr snapToGrid="0" snapToObjects="1">
      <p:cViewPr varScale="1">
        <p:scale>
          <a:sx n="82" d="100"/>
          <a:sy n="82" d="100"/>
        </p:scale>
        <p:origin x="184" y="448"/>
      </p:cViewPr>
      <p:guideLst>
        <p:guide orient="horz" pos="845"/>
        <p:guide orient="horz" pos="4020"/>
        <p:guide pos="624"/>
        <p:guide pos="7128"/>
        <p:guide pos="5450"/>
        <p:guide pos="3816"/>
        <p:guide pos="2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-2916" y="-84"/>
      </p:cViewPr>
      <p:guideLst>
        <p:guide orient="horz"/>
        <p:guide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0" y="0"/>
            <a:ext cx="6797675" cy="38258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vert="horz" lIns="90965" tIns="45482" rIns="90965" bIns="45482" rtlCol="0" anchor="ctr"/>
          <a:lstStyle/>
          <a:p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592134" y="4763525"/>
            <a:ext cx="5927634" cy="486323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06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600"/>
      </a:spcBef>
      <a:defRPr sz="10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1pPr>
    <a:lvl2pPr marL="144000" indent="-144000" algn="l" defTabSz="914400" rtl="0" eaLnBrk="1" latinLnBrk="0" hangingPunct="1">
      <a:spcBef>
        <a:spcPts val="600"/>
      </a:spcBef>
      <a:buClr>
        <a:schemeClr val="tx1"/>
      </a:buClr>
      <a:buFont typeface="Arial" pitchFamily="34" charset="0"/>
      <a:buChar char="•"/>
      <a:defRPr sz="10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2pPr>
    <a:lvl3pPr marL="288000" indent="-144000" algn="l" defTabSz="914400" rtl="0" eaLnBrk="1" latinLnBrk="0" hangingPunct="1">
      <a:spcBef>
        <a:spcPts val="600"/>
      </a:spcBef>
      <a:buClr>
        <a:schemeClr val="tx1"/>
      </a:buClr>
      <a:buFont typeface="Arial" pitchFamily="34" charset="0"/>
      <a:buChar char="•"/>
      <a:defRPr sz="1000" kern="1200">
        <a:solidFill>
          <a:schemeClr val="tx1"/>
        </a:solidFill>
        <a:latin typeface="Open Sans" panose="020B0606030504020204" pitchFamily="34" charset="0"/>
        <a:ea typeface="Open Sans" panose="020B0606030504020204" pitchFamily="34" charset="0"/>
        <a:cs typeface="Open Sans" panose="020B0606030504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AYBACK Light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AYBACK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3014178-468F-496E-898E-40E501AC829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71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3014178-468F-496E-898E-40E501AC829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98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354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"/>
            <a:ext cx="12193838" cy="68560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81075" y="2894572"/>
            <a:ext cx="10226675" cy="664797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TITELMASTERFORMAT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981075" y="3682691"/>
            <a:ext cx="102266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004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5740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5"/>
          <p:cNvSpPr>
            <a:spLocks noGrp="1"/>
          </p:cNvSpPr>
          <p:nvPr>
            <p:ph sz="quarter" idx="18" hasCustomPrompt="1"/>
          </p:nvPr>
        </p:nvSpPr>
        <p:spPr bwMode="gray">
          <a:xfrm>
            <a:off x="981075" y="1341439"/>
            <a:ext cx="4937125" cy="5040312"/>
          </a:xfrm>
          <a:prstGeom prst="rect">
            <a:avLst/>
          </a:prstGeom>
        </p:spPr>
        <p:txBody>
          <a:bodyPr lIns="0" r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Erste Ebene (Einrückungen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8" name="Inhaltsplatzhalter 5"/>
          <p:cNvSpPr>
            <a:spLocks noGrp="1"/>
          </p:cNvSpPr>
          <p:nvPr>
            <p:ph sz="quarter" idx="19" hasCustomPrompt="1"/>
          </p:nvPr>
        </p:nvSpPr>
        <p:spPr bwMode="gray">
          <a:xfrm>
            <a:off x="6270625" y="1341439"/>
            <a:ext cx="4937125" cy="5040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3pPr>
              <a:defRPr lang="de-DE" noProof="0" dirty="0" smtClean="0"/>
            </a:lvl3pPr>
            <a:lvl4pPr>
              <a:defRPr lang="de-DE" noProof="0" dirty="0" smtClean="0"/>
            </a:lvl4pPr>
            <a:lvl5pPr>
              <a:defRPr lang="en-US" noProof="0" dirty="0"/>
            </a:lvl5pPr>
          </a:lstStyle>
          <a:p>
            <a:pPr lvl="0"/>
            <a:r>
              <a:rPr lang="de-DE" noProof="0" dirty="0"/>
              <a:t>Erste Ebene (Einrückungen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5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, Text or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23948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platzhalter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81075" y="6489032"/>
            <a:ext cx="801501" cy="12311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 marL="177800" indent="-177800">
              <a:spcBef>
                <a:spcPts val="0"/>
              </a:spcBef>
              <a:buFontTx/>
              <a:buNone/>
              <a:tabLst/>
              <a:defRPr sz="800" b="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pPr lvl="0"/>
            <a:r>
              <a:rPr lang="en-US" noProof="0" dirty="0"/>
              <a:t>Source/Footnote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 hasCustomPrompt="1"/>
          </p:nvPr>
        </p:nvSpPr>
        <p:spPr bwMode="gray">
          <a:xfrm>
            <a:off x="981076" y="1736812"/>
            <a:ext cx="10226674" cy="46449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/>
          </p:nvPr>
        </p:nvSpPr>
        <p:spPr bwMode="gray">
          <a:xfrm>
            <a:off x="981075" y="1341438"/>
            <a:ext cx="7669213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6146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894827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4" name="Rechteck 13"/>
          <p:cNvSpPr/>
          <p:nvPr userDrawn="1"/>
        </p:nvSpPr>
        <p:spPr bwMode="gray">
          <a:xfrm>
            <a:off x="0" y="1341439"/>
            <a:ext cx="12190413" cy="504031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 bwMode="gray">
          <a:xfrm>
            <a:off x="981076" y="1613422"/>
            <a:ext cx="7670800" cy="44963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54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2 Text (b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96212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Inhaltsplatzhalter 5"/>
          <p:cNvSpPr>
            <a:spLocks noGrp="1"/>
          </p:cNvSpPr>
          <p:nvPr>
            <p:ph sz="quarter" idx="18" hasCustomPrompt="1"/>
          </p:nvPr>
        </p:nvSpPr>
        <p:spPr bwMode="gray">
          <a:xfrm>
            <a:off x="981075" y="1341439"/>
            <a:ext cx="4937125" cy="5040312"/>
          </a:xfrm>
          <a:prstGeom prst="rect">
            <a:avLst/>
          </a:prstGeom>
          <a:solidFill>
            <a:schemeClr val="accent4"/>
          </a:solidFill>
        </p:spPr>
        <p:txBody>
          <a:bodyPr lIns="252000" tIns="144000" rIns="144000" bIns="144000"/>
          <a:lstStyle>
            <a:lvl1pPr marL="0" indent="0">
              <a:lnSpc>
                <a:spcPct val="90000"/>
              </a:lnSpc>
              <a:buFontTx/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 marL="1588" indent="0">
              <a:lnSpc>
                <a:spcPct val="90000"/>
              </a:lnSpc>
              <a:spcBef>
                <a:spcPts val="120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2pPr>
            <a:lvl3pPr marL="182563" indent="-179388">
              <a:spcBef>
                <a:spcPts val="1200"/>
              </a:spcBef>
              <a:defRPr/>
            </a:lvl3pPr>
            <a:lvl4pPr marL="358775" indent="-179388">
              <a:spcBef>
                <a:spcPts val="600"/>
              </a:spcBef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Erste Ebene (kleinere Texte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0" name="Inhaltsplatzhalter 5"/>
          <p:cNvSpPr>
            <a:spLocks noGrp="1"/>
          </p:cNvSpPr>
          <p:nvPr>
            <p:ph sz="quarter" idx="19" hasCustomPrompt="1"/>
          </p:nvPr>
        </p:nvSpPr>
        <p:spPr bwMode="gray">
          <a:xfrm>
            <a:off x="6270625" y="1341439"/>
            <a:ext cx="4937125" cy="5040312"/>
          </a:xfrm>
          <a:prstGeom prst="rect">
            <a:avLst/>
          </a:prstGeom>
          <a:noFill/>
        </p:spPr>
        <p:txBody>
          <a:bodyPr lIns="0" tIns="144000" rIns="144000" bIns="144000"/>
          <a:lstStyle>
            <a:lvl1pPr marL="0" indent="0">
              <a:lnSpc>
                <a:spcPct val="90000"/>
              </a:lnSpc>
              <a:buFontTx/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 marL="1588" indent="0">
              <a:lnSpc>
                <a:spcPct val="90000"/>
              </a:lnSpc>
              <a:spcBef>
                <a:spcPts val="120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2pPr>
            <a:lvl3pPr marL="182563" indent="-179388">
              <a:spcBef>
                <a:spcPts val="1200"/>
              </a:spcBef>
              <a:defRPr/>
            </a:lvl3pPr>
            <a:lvl4pPr marL="358775" indent="-179388">
              <a:spcBef>
                <a:spcPts val="600"/>
              </a:spcBef>
              <a:defRPr/>
            </a:lvl4pPr>
            <a:lvl5pPr>
              <a:defRPr/>
            </a:lvl5pPr>
          </a:lstStyle>
          <a:p>
            <a:pPr lvl="0"/>
            <a:r>
              <a:rPr lang="de-DE" noProof="0" dirty="0"/>
              <a:t>Erste Ebene (kleinere Texte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4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59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45064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126AB79-CD6F-4DB7-A989-5DD29CC7DB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0413" cy="6858000"/>
          </a:xfrm>
          <a:custGeom>
            <a:avLst/>
            <a:gdLst>
              <a:gd name="connsiteX0" fmla="*/ 10583343 w 12190413"/>
              <a:gd name="connsiteY0" fmla="*/ 262891 h 6858000"/>
              <a:gd name="connsiteX1" fmla="*/ 10496550 w 12190413"/>
              <a:gd name="connsiteY1" fmla="*/ 349684 h 6858000"/>
              <a:gd name="connsiteX2" fmla="*/ 10496550 w 12190413"/>
              <a:gd name="connsiteY2" fmla="*/ 732358 h 6858000"/>
              <a:gd name="connsiteX3" fmla="*/ 10583343 w 12190413"/>
              <a:gd name="connsiteY3" fmla="*/ 819151 h 6858000"/>
              <a:gd name="connsiteX4" fmla="*/ 11827077 w 12190413"/>
              <a:gd name="connsiteY4" fmla="*/ 819151 h 6858000"/>
              <a:gd name="connsiteX5" fmla="*/ 11913870 w 12190413"/>
              <a:gd name="connsiteY5" fmla="*/ 732358 h 6858000"/>
              <a:gd name="connsiteX6" fmla="*/ 11913870 w 12190413"/>
              <a:gd name="connsiteY6" fmla="*/ 349684 h 6858000"/>
              <a:gd name="connsiteX7" fmla="*/ 11827077 w 12190413"/>
              <a:gd name="connsiteY7" fmla="*/ 262891 h 6858000"/>
              <a:gd name="connsiteX8" fmla="*/ 0 w 12190413"/>
              <a:gd name="connsiteY8" fmla="*/ 0 h 6858000"/>
              <a:gd name="connsiteX9" fmla="*/ 12190413 w 12190413"/>
              <a:gd name="connsiteY9" fmla="*/ 0 h 6858000"/>
              <a:gd name="connsiteX10" fmla="*/ 12190413 w 12190413"/>
              <a:gd name="connsiteY10" fmla="*/ 6858000 h 6858000"/>
              <a:gd name="connsiteX11" fmla="*/ 0 w 1219041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0413" h="6858000">
                <a:moveTo>
                  <a:pt x="10583343" y="262891"/>
                </a:moveTo>
                <a:cubicBezTo>
                  <a:pt x="10535409" y="262891"/>
                  <a:pt x="10496550" y="301750"/>
                  <a:pt x="10496550" y="349684"/>
                </a:cubicBezTo>
                <a:lnTo>
                  <a:pt x="10496550" y="732358"/>
                </a:lnTo>
                <a:cubicBezTo>
                  <a:pt x="10496550" y="780292"/>
                  <a:pt x="10535409" y="819151"/>
                  <a:pt x="10583343" y="819151"/>
                </a:cubicBezTo>
                <a:lnTo>
                  <a:pt x="11827077" y="819151"/>
                </a:lnTo>
                <a:cubicBezTo>
                  <a:pt x="11875011" y="819151"/>
                  <a:pt x="11913870" y="780292"/>
                  <a:pt x="11913870" y="732358"/>
                </a:cubicBezTo>
                <a:lnTo>
                  <a:pt x="11913870" y="349684"/>
                </a:lnTo>
                <a:cubicBezTo>
                  <a:pt x="11913870" y="301750"/>
                  <a:pt x="11875011" y="262891"/>
                  <a:pt x="11827077" y="262891"/>
                </a:cubicBezTo>
                <a:close/>
                <a:moveTo>
                  <a:pt x="0" y="0"/>
                </a:moveTo>
                <a:lnTo>
                  <a:pt x="12190413" y="0"/>
                </a:lnTo>
                <a:lnTo>
                  <a:pt x="1219041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108000" tIns="108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gray">
          <a:xfrm>
            <a:off x="982663" y="3360751"/>
            <a:ext cx="10225088" cy="7386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50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1/2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7305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 bwMode="gray">
          <a:xfrm>
            <a:off x="6378498" y="3535382"/>
            <a:ext cx="4829252" cy="55403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1" y="0"/>
            <a:ext cx="6094412" cy="6858000"/>
          </a:xfrm>
          <a:prstGeom prst="rect">
            <a:avLst/>
          </a:prstGeom>
        </p:spPr>
        <p:txBody>
          <a:bodyPr lIns="108000" tIns="108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 hasCustomPrompt="1"/>
          </p:nvPr>
        </p:nvSpPr>
        <p:spPr bwMode="gray">
          <a:xfrm>
            <a:off x="301085" y="3360744"/>
            <a:ext cx="5509244" cy="7386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Text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583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43011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4CA66F45-25FB-4248-B7AE-CDD2BD524A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0413" cy="3398851"/>
          </a:xfrm>
          <a:custGeom>
            <a:avLst/>
            <a:gdLst>
              <a:gd name="connsiteX0" fmla="*/ 10583343 w 12190413"/>
              <a:gd name="connsiteY0" fmla="*/ 262891 h 3398851"/>
              <a:gd name="connsiteX1" fmla="*/ 10496550 w 12190413"/>
              <a:gd name="connsiteY1" fmla="*/ 349684 h 3398851"/>
              <a:gd name="connsiteX2" fmla="*/ 10496550 w 12190413"/>
              <a:gd name="connsiteY2" fmla="*/ 732358 h 3398851"/>
              <a:gd name="connsiteX3" fmla="*/ 10583343 w 12190413"/>
              <a:gd name="connsiteY3" fmla="*/ 819151 h 3398851"/>
              <a:gd name="connsiteX4" fmla="*/ 11827077 w 12190413"/>
              <a:gd name="connsiteY4" fmla="*/ 819151 h 3398851"/>
              <a:gd name="connsiteX5" fmla="*/ 11913870 w 12190413"/>
              <a:gd name="connsiteY5" fmla="*/ 732358 h 3398851"/>
              <a:gd name="connsiteX6" fmla="*/ 11913870 w 12190413"/>
              <a:gd name="connsiteY6" fmla="*/ 349684 h 3398851"/>
              <a:gd name="connsiteX7" fmla="*/ 11827077 w 12190413"/>
              <a:gd name="connsiteY7" fmla="*/ 262891 h 3398851"/>
              <a:gd name="connsiteX8" fmla="*/ 0 w 12190413"/>
              <a:gd name="connsiteY8" fmla="*/ 0 h 3398851"/>
              <a:gd name="connsiteX9" fmla="*/ 12190413 w 12190413"/>
              <a:gd name="connsiteY9" fmla="*/ 0 h 3398851"/>
              <a:gd name="connsiteX10" fmla="*/ 12190413 w 12190413"/>
              <a:gd name="connsiteY10" fmla="*/ 3398851 h 3398851"/>
              <a:gd name="connsiteX11" fmla="*/ 0 w 12190413"/>
              <a:gd name="connsiteY11" fmla="*/ 3398851 h 339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0413" h="3398851">
                <a:moveTo>
                  <a:pt x="10583343" y="262891"/>
                </a:moveTo>
                <a:cubicBezTo>
                  <a:pt x="10535409" y="262891"/>
                  <a:pt x="10496550" y="301750"/>
                  <a:pt x="10496550" y="349684"/>
                </a:cubicBezTo>
                <a:lnTo>
                  <a:pt x="10496550" y="732358"/>
                </a:lnTo>
                <a:cubicBezTo>
                  <a:pt x="10496550" y="780292"/>
                  <a:pt x="10535409" y="819151"/>
                  <a:pt x="10583343" y="819151"/>
                </a:cubicBezTo>
                <a:lnTo>
                  <a:pt x="11827077" y="819151"/>
                </a:lnTo>
                <a:cubicBezTo>
                  <a:pt x="11875011" y="819151"/>
                  <a:pt x="11913870" y="780292"/>
                  <a:pt x="11913870" y="732358"/>
                </a:cubicBezTo>
                <a:lnTo>
                  <a:pt x="11913870" y="349684"/>
                </a:lnTo>
                <a:cubicBezTo>
                  <a:pt x="11913870" y="301750"/>
                  <a:pt x="11875011" y="262891"/>
                  <a:pt x="11827077" y="262891"/>
                </a:cubicBezTo>
                <a:close/>
                <a:moveTo>
                  <a:pt x="0" y="0"/>
                </a:moveTo>
                <a:lnTo>
                  <a:pt x="12190413" y="0"/>
                </a:lnTo>
                <a:lnTo>
                  <a:pt x="12190413" y="3398851"/>
                </a:lnTo>
                <a:lnTo>
                  <a:pt x="0" y="3398851"/>
                </a:lnTo>
                <a:close/>
              </a:path>
            </a:pathLst>
          </a:custGeom>
        </p:spPr>
        <p:txBody>
          <a:bodyPr wrap="square" lIns="108000" tIns="10800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gray">
          <a:xfrm>
            <a:off x="982663" y="1468993"/>
            <a:ext cx="10225087" cy="73866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 bwMode="gray">
          <a:xfrm>
            <a:off x="982663" y="3695700"/>
            <a:ext cx="10225087" cy="134498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30000"/>
              </a:lnSpc>
              <a:buNone/>
              <a:defRPr/>
            </a:lvl1pPr>
            <a:lvl2pPr marL="179388" indent="-179388">
              <a:lnSpc>
                <a:spcPct val="100000"/>
              </a:lnSpc>
              <a:defRPr/>
            </a:lvl2pPr>
            <a:lvl3pPr marL="361950" indent="-179388">
              <a:lnSpc>
                <a:spcPct val="100000"/>
              </a:lnSpc>
              <a:defRPr/>
            </a:lvl3pPr>
            <a:lvl4pPr marL="539750" indent="-179388">
              <a:lnSpc>
                <a:spcPct val="10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4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762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with background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80585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1438"/>
            <a:ext cx="12190412" cy="5040312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 bwMode="gray">
          <a:xfrm>
            <a:off x="981076" y="1613422"/>
            <a:ext cx="7670800" cy="44963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6848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with background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18184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92" y="1341439"/>
            <a:ext cx="12191209" cy="5040312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0" hasCustomPrompt="1"/>
          </p:nvPr>
        </p:nvSpPr>
        <p:spPr bwMode="gray">
          <a:xfrm>
            <a:off x="981076" y="1613422"/>
            <a:ext cx="7670800" cy="44963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Text oder Inhalt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045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11449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24"/>
            <a:ext cx="12190413" cy="68541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178067" y="1620653"/>
            <a:ext cx="7137633" cy="1015663"/>
          </a:xfrm>
        </p:spPr>
        <p:txBody>
          <a:bodyPr anchor="b"/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4216166" y="3041034"/>
            <a:ext cx="4704809" cy="2667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180612" indent="0">
              <a:buFontTx/>
              <a:buNone/>
              <a:defRPr sz="1600"/>
            </a:lvl2pPr>
            <a:lvl3pPr marL="360000" indent="0">
              <a:buFontTx/>
              <a:buNone/>
              <a:defRPr sz="1600"/>
            </a:lvl3pPr>
            <a:lvl4pPr marL="540612" indent="0">
              <a:buFontTx/>
              <a:buNone/>
              <a:defRPr sz="1600"/>
            </a:lvl4pPr>
            <a:lvl5pPr marL="268288" indent="0">
              <a:buFontTx/>
              <a:buNone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4216166" y="3587442"/>
            <a:ext cx="4704809" cy="118494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1pPr>
            <a:lvl2pPr marL="18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2pPr>
            <a:lvl3pPr marL="36000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3pPr>
            <a:lvl4pPr marL="54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4pPr>
            <a:lvl5pPr marL="268288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0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2568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2191209" cy="68575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981075" y="2894572"/>
            <a:ext cx="10226675" cy="664797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TITELMASTERFORMAT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981075" y="3682691"/>
            <a:ext cx="1022667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84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21803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"/>
            <a:ext cx="12193838" cy="68560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625475" y="913504"/>
            <a:ext cx="10226675" cy="1015663"/>
          </a:xfrm>
        </p:spPr>
        <p:txBody>
          <a:bodyPr/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5499408" y="3473142"/>
            <a:ext cx="3048000" cy="2667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180612" indent="0">
              <a:buFontTx/>
              <a:buNone/>
              <a:defRPr sz="1600"/>
            </a:lvl2pPr>
            <a:lvl3pPr marL="360000" indent="0">
              <a:buFontTx/>
              <a:buNone/>
              <a:defRPr sz="1600"/>
            </a:lvl3pPr>
            <a:lvl4pPr marL="540612" indent="0">
              <a:buFontTx/>
              <a:buNone/>
              <a:defRPr sz="1600"/>
            </a:lvl4pPr>
            <a:lvl5pPr marL="268288" indent="0">
              <a:buFontTx/>
              <a:buNone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5499408" y="4019550"/>
            <a:ext cx="3048000" cy="1184940"/>
          </a:xfr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1pPr>
            <a:lvl2pPr marL="18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2pPr>
            <a:lvl3pPr marL="360000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3pPr>
            <a:lvl4pPr marL="540612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4pPr>
            <a:lvl5pPr marL="268288" indent="0">
              <a:lnSpc>
                <a:spcPct val="110000"/>
              </a:lnSpc>
              <a:spcBef>
                <a:spcPts val="0"/>
              </a:spcBef>
              <a:buFontTx/>
              <a:buNone/>
              <a:defRPr sz="1400"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203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78191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"/>
            <a:ext cx="12193838" cy="68560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981869" y="2252096"/>
            <a:ext cx="10226675" cy="1015663"/>
          </a:xfrm>
        </p:spPr>
        <p:txBody>
          <a:bodyPr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4643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3043-FEBB-434F-B326-0D9B4BF6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1A88D-DFBC-4656-984E-AD19F0D24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0751B-B03A-469D-8FDE-5054DEAE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091" y="6356351"/>
            <a:ext cx="2742843" cy="365125"/>
          </a:xfrm>
          <a:prstGeom prst="rect">
            <a:avLst/>
          </a:prstGeom>
        </p:spPr>
        <p:txBody>
          <a:bodyPr/>
          <a:lstStyle/>
          <a:p>
            <a:fld id="{5D5D356C-8C32-4D9E-A02D-73285086E38D}" type="datetime1">
              <a:rPr lang="en-CA" smtClean="0"/>
              <a:t>2020-02-16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E063-785B-481E-87CA-8DFBD46B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56835" y="6591775"/>
            <a:ext cx="65" cy="9233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E75B6-6D4B-4BEC-ABF4-1099625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2668C-3095-4141-9327-F69CBEF31E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71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10547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413" cy="6381750"/>
          </a:xfrm>
          <a:prstGeom prst="rect">
            <a:avLst/>
          </a:prstGeom>
        </p:spPr>
      </p:pic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904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332520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b="15349"/>
          <a:stretch/>
        </p:blipFill>
        <p:spPr>
          <a:xfrm>
            <a:off x="0" y="0"/>
            <a:ext cx="12195590" cy="6378392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0944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11177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413" cy="6364192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2352905" y="2546295"/>
            <a:ext cx="8854845" cy="13542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2" name="Ellipse 11"/>
          <p:cNvSpPr/>
          <p:nvPr userDrawn="1"/>
        </p:nvSpPr>
        <p:spPr bwMode="gray">
          <a:xfrm>
            <a:off x="981074" y="2374604"/>
            <a:ext cx="1014993" cy="101499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17902" y="2529101"/>
            <a:ext cx="550862" cy="6284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39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8000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413" cy="6379826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2352905" y="2546295"/>
            <a:ext cx="8854845" cy="13542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2" name="Ellipse 11"/>
          <p:cNvSpPr/>
          <p:nvPr userDrawn="1"/>
        </p:nvSpPr>
        <p:spPr bwMode="gray">
          <a:xfrm>
            <a:off x="981074" y="2374604"/>
            <a:ext cx="1014993" cy="1014993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txBody>
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17902" y="2529101"/>
            <a:ext cx="550862" cy="6284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62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78067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57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65976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0"/>
          </p:nvPr>
        </p:nvSpPr>
        <p:spPr bwMode="gray">
          <a:xfrm>
            <a:off x="981075" y="1341438"/>
            <a:ext cx="7669213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2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697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1830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981075" y="1341439"/>
            <a:ext cx="7669213" cy="5040312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3pPr>
              <a:defRPr baseline="0"/>
            </a:lvl3pPr>
            <a:lvl5pPr>
              <a:defRPr/>
            </a:lvl5pPr>
          </a:lstStyle>
          <a:p>
            <a:pPr lvl="0"/>
            <a:r>
              <a:rPr lang="de-DE" noProof="0" dirty="0"/>
              <a:t>Erste Ebene (Einrückungen über &gt;Listenebene erhöhen&lt;)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888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10554163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"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981075" y="356672"/>
            <a:ext cx="766921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noProof="0" dirty="0"/>
              <a:t>Titelmasterformat durch Klicken bearbeiten</a:t>
            </a:r>
          </a:p>
        </p:txBody>
      </p:sp>
      <p:cxnSp>
        <p:nvCxnSpPr>
          <p:cNvPr id="14" name="Gerade Verbindung 13"/>
          <p:cNvCxnSpPr/>
          <p:nvPr/>
        </p:nvCxnSpPr>
        <p:spPr bwMode="gray">
          <a:xfrm flipH="1">
            <a:off x="-284979" y="1341438"/>
            <a:ext cx="196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flipH="1">
            <a:off x="-284979" y="6369894"/>
            <a:ext cx="196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hpGrid" hidden="1"/>
          <p:cNvGrpSpPr/>
          <p:nvPr/>
        </p:nvGrpSpPr>
        <p:grpSpPr bwMode="gray">
          <a:xfrm>
            <a:off x="0" y="0"/>
            <a:ext cx="12190413" cy="6858000"/>
            <a:chOff x="0" y="0"/>
            <a:chExt cx="9906000" cy="6858000"/>
          </a:xfrm>
        </p:grpSpPr>
        <p:sp>
          <p:nvSpPr>
            <p:cNvPr id="25" name="Line 31" hidden="1"/>
            <p:cNvSpPr>
              <a:spLocks noChangeShapeType="1"/>
            </p:cNvSpPr>
            <p:nvPr userDrawn="1"/>
          </p:nvSpPr>
          <p:spPr bwMode="gray">
            <a:xfrm>
              <a:off x="488950" y="0"/>
              <a:ext cx="0" cy="6858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6" name="Line 32" hidden="1"/>
            <p:cNvSpPr>
              <a:spLocks noChangeShapeType="1"/>
            </p:cNvSpPr>
            <p:nvPr userDrawn="1"/>
          </p:nvSpPr>
          <p:spPr bwMode="gray">
            <a:xfrm>
              <a:off x="0" y="6093296"/>
              <a:ext cx="99060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8" name="Line 34" hidden="1"/>
            <p:cNvSpPr>
              <a:spLocks noChangeShapeType="1"/>
            </p:cNvSpPr>
            <p:nvPr userDrawn="1"/>
          </p:nvSpPr>
          <p:spPr bwMode="gray">
            <a:xfrm>
              <a:off x="0" y="1628800"/>
              <a:ext cx="99060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9" name="Line 35" hidden="1"/>
            <p:cNvSpPr>
              <a:spLocks noChangeShapeType="1"/>
            </p:cNvSpPr>
            <p:nvPr userDrawn="1"/>
          </p:nvSpPr>
          <p:spPr bwMode="gray">
            <a:xfrm>
              <a:off x="9417050" y="0"/>
              <a:ext cx="0" cy="685800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  <p:sp>
          <p:nvSpPr>
            <p:cNvPr id="23" name="Line 34" hidden="1"/>
            <p:cNvSpPr>
              <a:spLocks noChangeShapeType="1"/>
            </p:cNvSpPr>
            <p:nvPr userDrawn="1"/>
          </p:nvSpPr>
          <p:spPr bwMode="gray">
            <a:xfrm>
              <a:off x="0" y="1268760"/>
              <a:ext cx="990600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" tIns="54000" rIns="54000" bIns="54000"/>
            <a:lstStyle/>
            <a:p>
              <a:endParaRPr lang="en-US" noProof="0"/>
            </a:p>
          </p:txBody>
        </p:sp>
      </p:grpSp>
      <p:grpSp>
        <p:nvGrpSpPr>
          <p:cNvPr id="12" name="Gruppieren 11"/>
          <p:cNvGrpSpPr/>
          <p:nvPr/>
        </p:nvGrpSpPr>
        <p:grpSpPr bwMode="gray">
          <a:xfrm>
            <a:off x="981075" y="-243408"/>
            <a:ext cx="10226675" cy="159568"/>
            <a:chOff x="981075" y="-243408"/>
            <a:chExt cx="10226675" cy="159568"/>
          </a:xfrm>
        </p:grpSpPr>
        <p:cxnSp>
          <p:nvCxnSpPr>
            <p:cNvPr id="18" name="Gerade Verbindung 17"/>
            <p:cNvCxnSpPr/>
            <p:nvPr userDrawn="1"/>
          </p:nvCxnSpPr>
          <p:spPr bwMode="gray">
            <a:xfrm rot="16200000" flipH="1">
              <a:off x="11127966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 bwMode="gray">
            <a:xfrm rot="16200000" flipH="1">
              <a:off x="901291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/>
            <p:cNvCxnSpPr/>
            <p:nvPr userDrawn="1"/>
          </p:nvCxnSpPr>
          <p:spPr bwMode="gray">
            <a:xfrm rot="16200000" flipH="1">
              <a:off x="3458754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40"/>
            <p:cNvCxnSpPr/>
            <p:nvPr userDrawn="1"/>
          </p:nvCxnSpPr>
          <p:spPr bwMode="gray">
            <a:xfrm rot="16200000" flipH="1">
              <a:off x="601462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41"/>
            <p:cNvCxnSpPr/>
            <p:nvPr userDrawn="1"/>
          </p:nvCxnSpPr>
          <p:spPr bwMode="gray">
            <a:xfrm rot="16200000" flipH="1">
              <a:off x="855404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 bwMode="gray">
          <a:xfrm>
            <a:off x="981075" y="6930278"/>
            <a:ext cx="10226675" cy="159568"/>
            <a:chOff x="981075" y="-243408"/>
            <a:chExt cx="10226675" cy="159568"/>
          </a:xfrm>
        </p:grpSpPr>
        <p:cxnSp>
          <p:nvCxnSpPr>
            <p:cNvPr id="46" name="Gerade Verbindung 45"/>
            <p:cNvCxnSpPr/>
            <p:nvPr userDrawn="1"/>
          </p:nvCxnSpPr>
          <p:spPr bwMode="gray">
            <a:xfrm rot="16200000" flipH="1">
              <a:off x="11127966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 bwMode="gray">
            <a:xfrm rot="16200000" flipH="1">
              <a:off x="901291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 rot="16200000" flipH="1">
              <a:off x="3458754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 rot="16200000" flipH="1">
              <a:off x="601462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 rot="16200000" flipH="1">
              <a:off x="8554049" y="-163624"/>
              <a:ext cx="1595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Gerade Verbindung 50"/>
          <p:cNvCxnSpPr/>
          <p:nvPr/>
        </p:nvCxnSpPr>
        <p:spPr bwMode="gray">
          <a:xfrm flipH="1">
            <a:off x="12304748" y="1341438"/>
            <a:ext cx="1963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8863855" y="6591775"/>
            <a:ext cx="2693045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600">
                <a:solidFill>
                  <a:schemeClr val="tx1"/>
                </a:solidFill>
                <a:latin typeface="Open Sans"/>
                <a:sym typeface="Open Sans"/>
              </a:defRPr>
            </a:lvl1pPr>
          </a:lstStyle>
          <a:p>
            <a:endParaRPr lang="de-DE" dirty="0"/>
          </a:p>
        </p:txBody>
      </p:sp>
      <p:sp>
        <p:nvSpPr>
          <p:cNvPr id="36" name="Foliennummernplatzhalter 53"/>
          <p:cNvSpPr>
            <a:spLocks noGrp="1"/>
          </p:cNvSpPr>
          <p:nvPr>
            <p:ph type="sldNum" sz="quarter" idx="4"/>
          </p:nvPr>
        </p:nvSpPr>
        <p:spPr bwMode="gray">
          <a:xfrm>
            <a:off x="11545191" y="6517302"/>
            <a:ext cx="3125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B76A6F7-0816-412C-B847-14B91D1FF33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 bwMode="gray">
          <a:xfrm>
            <a:off x="981077" y="1341438"/>
            <a:ext cx="7669212" cy="50403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73197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4" r:id="rId4"/>
    <p:sldLayoutId id="2147483664" r:id="rId5"/>
    <p:sldLayoutId id="2147483676" r:id="rId6"/>
    <p:sldLayoutId id="2147483653" r:id="rId7"/>
    <p:sldLayoutId id="2147483670" r:id="rId8"/>
    <p:sldLayoutId id="2147483665" r:id="rId9"/>
    <p:sldLayoutId id="2147483667" r:id="rId10"/>
    <p:sldLayoutId id="2147483650" r:id="rId11"/>
    <p:sldLayoutId id="2147483655" r:id="rId12"/>
    <p:sldLayoutId id="2147483661" r:id="rId13"/>
    <p:sldLayoutId id="2147483671" r:id="rId14"/>
    <p:sldLayoutId id="2147483668" r:id="rId15"/>
    <p:sldLayoutId id="2147483669" r:id="rId16"/>
    <p:sldLayoutId id="2147483677" r:id="rId17"/>
    <p:sldLayoutId id="2147483678" r:id="rId18"/>
    <p:sldLayoutId id="2147483679" r:id="rId19"/>
    <p:sldLayoutId id="2147483659" r:id="rId20"/>
    <p:sldLayoutId id="2147483680" r:id="rId21"/>
    <p:sldLayoutId id="2147483681" r:id="rId2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>
          <a:solidFill>
            <a:srgbClr val="0046AA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60000" indent="-179388" algn="l" defTabSz="914400" rtl="0" eaLnBrk="1" latinLnBrk="0" hangingPunct="1">
        <a:spcBef>
          <a:spcPts val="600"/>
        </a:spcBef>
        <a:buClr>
          <a:schemeClr val="tx1"/>
        </a:buClr>
        <a:buFont typeface="Arial" pitchFamily="34" charset="0"/>
        <a:buChar char="•"/>
        <a:defRPr lang="de-DE" sz="1800" kern="1200" noProof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40000" indent="-180000" algn="l" defTabSz="914400" rtl="0" eaLnBrk="1" latinLnBrk="0" hangingPunct="1">
        <a:spcBef>
          <a:spcPts val="3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20000" indent="-179388" algn="l" defTabSz="914400" rtl="0" eaLnBrk="1" latinLnBrk="0" hangingPunct="1">
        <a:spcBef>
          <a:spcPts val="300"/>
        </a:spcBef>
        <a:buClr>
          <a:schemeClr val="tx1"/>
        </a:buClr>
        <a:buFont typeface="Arial" panose="020B0604020202020204" pitchFamily="34" charset="0"/>
        <a:buChar char="•"/>
        <a:defRPr lang="de-DE" sz="1800" kern="1200" baseline="0" noProof="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534988" indent="-266700" algn="l" defTabSz="812800" rtl="0" eaLnBrk="1" latinLnBrk="0" hangingPunct="1"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19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22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5450" userDrawn="1">
          <p15:clr>
            <a:srgbClr val="A4A3A4"/>
          </p15:clr>
        </p15:guide>
        <p15:guide id="7" pos="706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768" y="2650209"/>
            <a:ext cx="7157418" cy="3734439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4000" dirty="0"/>
          </a:p>
          <a:p>
            <a:endParaRPr lang="en-CA" sz="4000" b="1" dirty="0"/>
          </a:p>
          <a:p>
            <a:r>
              <a:rPr lang="en-CA" sz="4000" dirty="0"/>
              <a:t>CODE FOR VENEZUELA</a:t>
            </a:r>
          </a:p>
          <a:p>
            <a:endParaRPr lang="en-CA" sz="2000" dirty="0"/>
          </a:p>
          <a:p>
            <a:r>
              <a:rPr lang="en-CA" sz="2000"/>
              <a:t>DEVELOPMENT OF </a:t>
            </a:r>
            <a:r>
              <a:rPr lang="en-CA" sz="2000" dirty="0"/>
              <a:t>A DAHSBOARD TO INFORM THE GENERAL PUBLIC AND PRESS</a:t>
            </a:r>
            <a:endParaRPr lang="en-CA" sz="4000" dirty="0"/>
          </a:p>
          <a:p>
            <a:endParaRPr lang="en-CA" sz="4000" dirty="0"/>
          </a:p>
          <a:p>
            <a:r>
              <a:rPr lang="en-CA" sz="2400" dirty="0"/>
              <a:t>Presented by UNKNOWN </a:t>
            </a:r>
          </a:p>
          <a:p>
            <a:r>
              <a:rPr lang="en-CA" sz="2400" dirty="0"/>
              <a:t>Ann-Ting, Darren, Deniz, Vincent– Feb 2020</a:t>
            </a:r>
            <a:endParaRPr lang="en-CA" sz="4000" dirty="0"/>
          </a:p>
          <a:p>
            <a:endParaRPr lang="en-CA" sz="4000" dirty="0"/>
          </a:p>
          <a:p>
            <a:endParaRPr lang="en-CA" sz="4000" dirty="0"/>
          </a:p>
          <a:p>
            <a:pPr algn="ctr"/>
            <a:endParaRPr lang="en-US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2668C-3095-4141-9327-F69CBEF31EC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79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Situation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161133" cy="307777"/>
          </a:xfrm>
        </p:spPr>
        <p:txBody>
          <a:bodyPr/>
          <a:lstStyle/>
          <a:p>
            <a:r>
              <a:rPr lang="en-GB" sz="2000" dirty="0"/>
              <a:t>State and Quality of Data is a Major Challenge in this 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BA62A6-4CA0-0F40-A045-E2EFA943066C}"/>
              </a:ext>
            </a:extLst>
          </p:cNvPr>
          <p:cNvGrpSpPr/>
          <p:nvPr/>
        </p:nvGrpSpPr>
        <p:grpSpPr>
          <a:xfrm>
            <a:off x="336973" y="3193614"/>
            <a:ext cx="3650844" cy="1845795"/>
            <a:chOff x="543131" y="3172874"/>
            <a:chExt cx="3651319" cy="18460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A33148-F87C-CC41-897E-22052D81FD71}"/>
                </a:ext>
              </a:extLst>
            </p:cNvPr>
            <p:cNvSpPr txBox="1"/>
            <p:nvPr/>
          </p:nvSpPr>
          <p:spPr>
            <a:xfrm>
              <a:off x="543131" y="3172874"/>
              <a:ext cx="3610303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Key Objectives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9D2FC5-DE41-3342-9781-26837190618E}"/>
                </a:ext>
              </a:extLst>
            </p:cNvPr>
            <p:cNvSpPr txBox="1"/>
            <p:nvPr/>
          </p:nvSpPr>
          <p:spPr>
            <a:xfrm>
              <a:off x="584148" y="4095459"/>
              <a:ext cx="3610302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Develop Dashboard with given Data to provide initial healthcare to public information flow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F7B9BC-D174-3E45-A310-2E8F01C166F5}"/>
              </a:ext>
            </a:extLst>
          </p:cNvPr>
          <p:cNvGrpSpPr/>
          <p:nvPr/>
        </p:nvGrpSpPr>
        <p:grpSpPr>
          <a:xfrm>
            <a:off x="4324645" y="3193611"/>
            <a:ext cx="3609833" cy="2437912"/>
            <a:chOff x="4638053" y="3172874"/>
            <a:chExt cx="3610303" cy="24382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B7E76-E6BC-6146-A8ED-AAA20EAFEC51}"/>
                </a:ext>
              </a:extLst>
            </p:cNvPr>
            <p:cNvSpPr txBox="1"/>
            <p:nvPr/>
          </p:nvSpPr>
          <p:spPr>
            <a:xfrm>
              <a:off x="4638053" y="3172874"/>
              <a:ext cx="3610303" cy="400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B8FD80-A92D-1348-A5F7-D597EFA1BB76}"/>
                </a:ext>
              </a:extLst>
            </p:cNvPr>
            <p:cNvSpPr txBox="1"/>
            <p:nvPr/>
          </p:nvSpPr>
          <p:spPr>
            <a:xfrm>
              <a:off x="4638054" y="4041239"/>
              <a:ext cx="3610302" cy="1569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Assessment of provided Data Set </a:t>
              </a:r>
            </a:p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Cleansing</a:t>
              </a:r>
            </a:p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N/A</a:t>
              </a:r>
            </a:p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dirty="0"/>
            </a:p>
            <a:p>
              <a:endParaRPr lang="en-US" sz="9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67ED41-CE47-424D-935C-ADA7B6F6026B}"/>
              </a:ext>
            </a:extLst>
          </p:cNvPr>
          <p:cNvGrpSpPr/>
          <p:nvPr/>
        </p:nvGrpSpPr>
        <p:grpSpPr>
          <a:xfrm>
            <a:off x="8226064" y="3193613"/>
            <a:ext cx="3634478" cy="3130409"/>
            <a:chOff x="8230812" y="3106742"/>
            <a:chExt cx="3634951" cy="31308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C149CD-EA25-D24B-8706-3468D430BFDA}"/>
                </a:ext>
              </a:extLst>
            </p:cNvPr>
            <p:cNvSpPr txBox="1"/>
            <p:nvPr/>
          </p:nvSpPr>
          <p:spPr>
            <a:xfrm>
              <a:off x="8255460" y="3106742"/>
              <a:ext cx="361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Caveats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6A934B-A09F-0B48-B1A7-3CFCBE5E3247}"/>
                </a:ext>
              </a:extLst>
            </p:cNvPr>
            <p:cNvSpPr txBox="1"/>
            <p:nvPr/>
          </p:nvSpPr>
          <p:spPr>
            <a:xfrm>
              <a:off x="8230812" y="3975106"/>
              <a:ext cx="3610302" cy="226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21" indent="-285721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dirty="0"/>
                <a:t>Limited depth of analysis due to lack of data</a:t>
              </a:r>
              <a:endParaRPr lang="en-US" sz="900" dirty="0"/>
            </a:p>
            <a:p>
              <a:pPr marL="285721" indent="-285721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Lack of information about hospitals</a:t>
              </a:r>
            </a:p>
            <a:p>
              <a:pPr marL="285721" indent="-285721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/>
                <a:t>Additional factors &amp; circumstances have to be considered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04C40EE-E37F-8F40-9B62-6098A818A8CC}"/>
              </a:ext>
            </a:extLst>
          </p:cNvPr>
          <p:cNvSpPr txBox="1"/>
          <p:nvPr/>
        </p:nvSpPr>
        <p:spPr>
          <a:xfrm>
            <a:off x="4240119" y="3178017"/>
            <a:ext cx="360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Analysis</a:t>
            </a:r>
          </a:p>
        </p:txBody>
      </p:sp>
      <p:grpSp>
        <p:nvGrpSpPr>
          <p:cNvPr id="43" name="Google Shape;572;p39">
            <a:extLst>
              <a:ext uri="{FF2B5EF4-FFF2-40B4-BE49-F238E27FC236}">
                <a16:creationId xmlns:a16="http://schemas.microsoft.com/office/drawing/2014/main" id="{2DFF8CB1-8DDE-8145-913F-39512C944CA7}"/>
              </a:ext>
            </a:extLst>
          </p:cNvPr>
          <p:cNvGrpSpPr/>
          <p:nvPr/>
        </p:nvGrpSpPr>
        <p:grpSpPr>
          <a:xfrm>
            <a:off x="5449116" y="2038945"/>
            <a:ext cx="1227720" cy="960633"/>
            <a:chOff x="3936375" y="3703750"/>
            <a:chExt cx="453050" cy="332175"/>
          </a:xfrm>
          <a:solidFill>
            <a:schemeClr val="bg2">
              <a:lumMod val="10000"/>
            </a:schemeClr>
          </a:solidFill>
        </p:grpSpPr>
        <p:sp>
          <p:nvSpPr>
            <p:cNvPr id="44" name="Google Shape;573;p39">
              <a:extLst>
                <a:ext uri="{FF2B5EF4-FFF2-40B4-BE49-F238E27FC236}">
                  <a16:creationId xmlns:a16="http://schemas.microsoft.com/office/drawing/2014/main" id="{D15A153E-0784-DC4E-834C-528607E6989A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4;p39">
              <a:extLst>
                <a:ext uri="{FF2B5EF4-FFF2-40B4-BE49-F238E27FC236}">
                  <a16:creationId xmlns:a16="http://schemas.microsoft.com/office/drawing/2014/main" id="{8B54F354-B056-8D4A-9D9E-CD7A07BA1211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5;p39">
              <a:extLst>
                <a:ext uri="{FF2B5EF4-FFF2-40B4-BE49-F238E27FC236}">
                  <a16:creationId xmlns:a16="http://schemas.microsoft.com/office/drawing/2014/main" id="{F1310516-12A8-ED4A-9ADD-38969E1DDBF5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6;p39">
              <a:extLst>
                <a:ext uri="{FF2B5EF4-FFF2-40B4-BE49-F238E27FC236}">
                  <a16:creationId xmlns:a16="http://schemas.microsoft.com/office/drawing/2014/main" id="{4E95DECC-6C2A-A74E-8058-C35172BAC311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7;p39">
              <a:extLst>
                <a:ext uri="{FF2B5EF4-FFF2-40B4-BE49-F238E27FC236}">
                  <a16:creationId xmlns:a16="http://schemas.microsoft.com/office/drawing/2014/main" id="{502B8816-7123-7240-AE2D-91A06711D7E5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3;p39">
            <a:extLst>
              <a:ext uri="{FF2B5EF4-FFF2-40B4-BE49-F238E27FC236}">
                <a16:creationId xmlns:a16="http://schemas.microsoft.com/office/drawing/2014/main" id="{D33AE6BD-72A3-CA41-86B2-E1997766F9C7}"/>
              </a:ext>
            </a:extLst>
          </p:cNvPr>
          <p:cNvGrpSpPr/>
          <p:nvPr/>
        </p:nvGrpSpPr>
        <p:grpSpPr>
          <a:xfrm>
            <a:off x="1692605" y="1965013"/>
            <a:ext cx="1043117" cy="1088883"/>
            <a:chOff x="5970800" y="1619250"/>
            <a:chExt cx="428650" cy="456725"/>
          </a:xfrm>
          <a:solidFill>
            <a:schemeClr val="bg2">
              <a:lumMod val="10000"/>
            </a:schemeClr>
          </a:solidFill>
        </p:grpSpPr>
        <p:sp>
          <p:nvSpPr>
            <p:cNvPr id="50" name="Google Shape;494;p39">
              <a:extLst>
                <a:ext uri="{FF2B5EF4-FFF2-40B4-BE49-F238E27FC236}">
                  <a16:creationId xmlns:a16="http://schemas.microsoft.com/office/drawing/2014/main" id="{3EFEC4EF-681D-E84D-B160-B046735A7195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5;p39">
              <a:extLst>
                <a:ext uri="{FF2B5EF4-FFF2-40B4-BE49-F238E27FC236}">
                  <a16:creationId xmlns:a16="http://schemas.microsoft.com/office/drawing/2014/main" id="{25C37F68-2D94-3E4F-B03D-F18FF02BD68C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6;p39">
              <a:extLst>
                <a:ext uri="{FF2B5EF4-FFF2-40B4-BE49-F238E27FC236}">
                  <a16:creationId xmlns:a16="http://schemas.microsoft.com/office/drawing/2014/main" id="{67F4AF86-618B-0647-94AB-662BF194183E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7;p39">
              <a:extLst>
                <a:ext uri="{FF2B5EF4-FFF2-40B4-BE49-F238E27FC236}">
                  <a16:creationId xmlns:a16="http://schemas.microsoft.com/office/drawing/2014/main" id="{D3D277F1-9D58-5943-9DD1-0672FDB3ACCB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8;p39">
              <a:extLst>
                <a:ext uri="{FF2B5EF4-FFF2-40B4-BE49-F238E27FC236}">
                  <a16:creationId xmlns:a16="http://schemas.microsoft.com/office/drawing/2014/main" id="{72359F11-AE2B-7E47-963D-614F20918904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606;p39">
            <a:extLst>
              <a:ext uri="{FF2B5EF4-FFF2-40B4-BE49-F238E27FC236}">
                <a16:creationId xmlns:a16="http://schemas.microsoft.com/office/drawing/2014/main" id="{D61831EA-C1A2-A74D-88D4-9FBA949E5F3D}"/>
              </a:ext>
            </a:extLst>
          </p:cNvPr>
          <p:cNvSpPr/>
          <p:nvPr/>
        </p:nvSpPr>
        <p:spPr>
          <a:xfrm>
            <a:off x="9538795" y="2036461"/>
            <a:ext cx="1129205" cy="932978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D41D3-2A41-384F-8CF7-F803B587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Data Quality &amp; Cleansing Process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161133" cy="307777"/>
          </a:xfrm>
        </p:spPr>
        <p:txBody>
          <a:bodyPr/>
          <a:lstStyle/>
          <a:p>
            <a:r>
              <a:rPr lang="en-GB" sz="2000" dirty="0"/>
              <a:t>Extremely unorganized Data with large amounts of Missing Values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E81AF-312C-F944-ABD3-FBDE76D4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342B18-1FE2-E54D-BE86-0009D2BCFA2F}"/>
              </a:ext>
            </a:extLst>
          </p:cNvPr>
          <p:cNvSpPr/>
          <p:nvPr/>
        </p:nvSpPr>
        <p:spPr>
          <a:xfrm>
            <a:off x="990600" y="1510086"/>
            <a:ext cx="111998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Duplication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Questionnaire </a:t>
            </a:r>
            <a:r>
              <a:rPr lang="de-DE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is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poluted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 not maintained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Failure of Combinations of assigning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federal_entity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hospital_code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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could be combined by using one choice for: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Federal_entity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Administrative_entity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Hospital_code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Hospital_name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(as best option)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9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The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334625" cy="307777"/>
          </a:xfrm>
        </p:spPr>
        <p:txBody>
          <a:bodyPr/>
          <a:lstStyle/>
          <a:p>
            <a:r>
              <a:rPr lang="en-GB" sz="2000" dirty="0"/>
              <a:t>Focus on informing the General Public to provide Brief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5FF211-D19B-3847-A1EA-4AD38906D9E5}"/>
              </a:ext>
            </a:extLst>
          </p:cNvPr>
          <p:cNvSpPr/>
          <p:nvPr/>
        </p:nvSpPr>
        <p:spPr>
          <a:xfrm>
            <a:off x="990600" y="1510086"/>
            <a:ext cx="111998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9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RRRRR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4B5DFE-7FC5-8949-B69B-F17238A07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1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E19555-9B84-254E-9FEC-1E9B111C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356672"/>
            <a:ext cx="7669213" cy="492443"/>
          </a:xfrm>
        </p:spPr>
        <p:txBody>
          <a:bodyPr/>
          <a:lstStyle/>
          <a:p>
            <a:r>
              <a:rPr lang="en-GB" sz="3200" dirty="0">
                <a:solidFill>
                  <a:schemeClr val="bg2">
                    <a:lumMod val="10000"/>
                  </a:schemeClr>
                </a:solidFill>
              </a:rPr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80B2-78D6-CB41-987F-03CEC0A3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3" y="907914"/>
            <a:ext cx="10564118" cy="307777"/>
          </a:xfrm>
        </p:spPr>
        <p:txBody>
          <a:bodyPr/>
          <a:lstStyle/>
          <a:p>
            <a:r>
              <a:rPr lang="en-GB" sz="2000" dirty="0"/>
              <a:t>Improve the Visual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D354E-9B9B-D841-A8DD-A2D1C110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76A6F7-0816-412C-B847-14B91D1FF33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C4D8AF-6E35-C546-9393-8E1A1F6B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02" y="178092"/>
            <a:ext cx="964174" cy="6427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38C00E-B27A-4F49-A2D1-7B156094F4CE}"/>
              </a:ext>
            </a:extLst>
          </p:cNvPr>
          <p:cNvSpPr/>
          <p:nvPr/>
        </p:nvSpPr>
        <p:spPr>
          <a:xfrm>
            <a:off x="990600" y="1510086"/>
            <a:ext cx="11199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Data quality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Questionnaire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 the Visuals in the Dashboard 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Continuously asses and iteratively improve the usability</a:t>
            </a:r>
          </a:p>
          <a:p>
            <a:pPr marL="514350" marR="0" lvl="0" indent="-51435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Evaluate how the solution helps the public and press</a:t>
            </a:r>
          </a:p>
        </p:txBody>
      </p:sp>
    </p:spTree>
    <p:extLst>
      <p:ext uri="{BB962C8B-B14F-4D97-AF65-F5344CB8AC3E}">
        <p14:creationId xmlns:p14="http://schemas.microsoft.com/office/powerpoint/2010/main" val="121877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768" y="2650209"/>
            <a:ext cx="7157418" cy="3734439"/>
          </a:xfrm>
          <a:prstGeom prst="rect">
            <a:avLst/>
          </a:prstGeom>
          <a:solidFill>
            <a:srgbClr val="002060">
              <a:alpha val="64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THANK YOU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2668C-3095-4141-9327-F69CBEF31EC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0412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B_master_2018_D">
  <a:themeElements>
    <a:clrScheme name="PAYBACK Colors 2018">
      <a:dk1>
        <a:srgbClr val="4B4B4D"/>
      </a:dk1>
      <a:lt1>
        <a:srgbClr val="FFFFFF"/>
      </a:lt1>
      <a:dk2>
        <a:srgbClr val="A5A5A6"/>
      </a:dk2>
      <a:lt2>
        <a:srgbClr val="D2D2D2"/>
      </a:lt2>
      <a:accent1>
        <a:srgbClr val="0046AA"/>
      </a:accent1>
      <a:accent2>
        <a:srgbClr val="7FA2D4"/>
      </a:accent2>
      <a:accent3>
        <a:srgbClr val="BFD1E9"/>
      </a:accent3>
      <a:accent4>
        <a:srgbClr val="E5ECF6"/>
      </a:accent4>
      <a:accent5>
        <a:srgbClr val="C1002B"/>
      </a:accent5>
      <a:accent6>
        <a:srgbClr val="7AB51D"/>
      </a:accent6>
      <a:hlink>
        <a:srgbClr val="151515"/>
      </a:hlink>
      <a:folHlink>
        <a:srgbClr val="4B4B4D"/>
      </a:folHlink>
    </a:clrScheme>
    <a:fontScheme name="PAYBACK">
      <a:majorFont>
        <a:latin typeface="PAYBACK"/>
        <a:ea typeface=""/>
        <a:cs typeface=""/>
      </a:majorFont>
      <a:minorFont>
        <a:latin typeface="PAYBACK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accent3"/>
          </a:solidFill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>
            <a:solidFill>
              <a:schemeClr val="tx1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custClrLst>
    <a:custClr name="Payback Yellow">
      <a:srgbClr val="FFDD00"/>
    </a:custClr>
    <a:custClr name="Payback Gold">
      <a:srgbClr val="CAA02A"/>
    </a:custClr>
  </a:custClrLst>
  <a:extLst>
    <a:ext uri="{05A4C25C-085E-4340-85A3-A5531E510DB2}">
      <thm15:themeFamily xmlns:thm15="http://schemas.microsoft.com/office/thememl/2012/main" name="PB_Template_E" id="{2E90B2AA-1A01-4260-B586-79C1630015C3}" vid="{687A66EB-DAD9-40FD-A1AC-434AF00A3A4F}"/>
    </a:ext>
  </a:extLst>
</a:theme>
</file>

<file path=ppt/theme/theme2.xml><?xml version="1.0" encoding="utf-8"?>
<a:theme xmlns:a="http://schemas.openxmlformats.org/drawingml/2006/main" name="Larissa">
  <a:themeElements>
    <a:clrScheme name="PAYBACK NEU_4">
      <a:dk1>
        <a:srgbClr val="4B4B4D"/>
      </a:dk1>
      <a:lt1>
        <a:srgbClr val="FFFFFF"/>
      </a:lt1>
      <a:dk2>
        <a:srgbClr val="A5A5A6"/>
      </a:dk2>
      <a:lt2>
        <a:srgbClr val="D2D2D2"/>
      </a:lt2>
      <a:accent1>
        <a:srgbClr val="0046AA"/>
      </a:accent1>
      <a:accent2>
        <a:srgbClr val="7FA2D4"/>
      </a:accent2>
      <a:accent3>
        <a:srgbClr val="BFD1E9"/>
      </a:accent3>
      <a:accent4>
        <a:srgbClr val="C1002B"/>
      </a:accent4>
      <a:accent5>
        <a:srgbClr val="7AB51D"/>
      </a:accent5>
      <a:accent6>
        <a:srgbClr val="FFDD00"/>
      </a:accent6>
      <a:hlink>
        <a:srgbClr val="151515"/>
      </a:hlink>
      <a:folHlink>
        <a:srgbClr val="4B4B4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1652</TotalTime>
  <Words>207</Words>
  <Application>Microsoft Macintosh PowerPoint</Application>
  <PresentationFormat>Custom</PresentationFormat>
  <Paragraphs>51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PAYBACK</vt:lpstr>
      <vt:lpstr>PAYBACK Light</vt:lpstr>
      <vt:lpstr>Calibri</vt:lpstr>
      <vt:lpstr>Arial</vt:lpstr>
      <vt:lpstr>Wingdings</vt:lpstr>
      <vt:lpstr>Courier New</vt:lpstr>
      <vt:lpstr>Open Sans</vt:lpstr>
      <vt:lpstr>PB_master_2018_D</vt:lpstr>
      <vt:lpstr>think-cell Slide</vt:lpstr>
      <vt:lpstr>PowerPoint Presentation</vt:lpstr>
      <vt:lpstr>Situation</vt:lpstr>
      <vt:lpstr>Data Quality &amp; Cleansing Process </vt:lpstr>
      <vt:lpstr>The Dashboard</vt:lpstr>
      <vt:lpstr>Next Steps</vt:lpstr>
      <vt:lpstr>PowerPoint Presentation</vt:lpstr>
    </vt:vector>
  </TitlesOfParts>
  <Company>PAYBACK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Deniz Guercan</dc:creator>
  <cp:lastModifiedBy>Deniz Gurcan</cp:lastModifiedBy>
  <cp:revision>76</cp:revision>
  <cp:lastPrinted>2017-12-21T16:10:56Z</cp:lastPrinted>
  <dcterms:created xsi:type="dcterms:W3CDTF">2019-04-17T20:56:18Z</dcterms:created>
  <dcterms:modified xsi:type="dcterms:W3CDTF">2020-02-17T01:10:22Z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Btmpl102017">
    <vt:bool>true</vt:bool>
  </property>
</Properties>
</file>